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61" r:id="rId4"/>
    <p:sldId id="257" r:id="rId5"/>
    <p:sldId id="839" r:id="rId6"/>
    <p:sldId id="879" r:id="rId7"/>
    <p:sldId id="263" r:id="rId8"/>
    <p:sldId id="876" r:id="rId9"/>
    <p:sldId id="875" r:id="rId10"/>
    <p:sldId id="260" r:id="rId11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2CC"/>
    <a:srgbClr val="7F43BB"/>
    <a:srgbClr val="FF524F"/>
    <a:srgbClr val="5E46B8"/>
    <a:srgbClr val="6A53BD"/>
    <a:srgbClr val="8471C9"/>
    <a:srgbClr val="F85690"/>
    <a:srgbClr val="519ED3"/>
    <a:srgbClr val="61E3E0"/>
    <a:srgbClr val="4E4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3" autoAdjust="0"/>
    <p:restoredTop sz="94700" autoAdjust="0"/>
  </p:normalViewPr>
  <p:slideViewPr>
    <p:cSldViewPr snapToGrid="0">
      <p:cViewPr varScale="1">
        <p:scale>
          <a:sx n="66" d="100"/>
          <a:sy n="66" d="100"/>
        </p:scale>
        <p:origin x="66" y="2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192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5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E2A01-0D98-45DA-B747-20EF7AE7E7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2BC34-296C-448D-ACCA-6752837BE73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BE6FB-4983-42F5-B216-1A2ADEE7DF7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35503-9D21-443F-BC18-5459550EB72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 userDrawn="1"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sp>
          <p:nvSpPr>
            <p:cNvPr id="416" name="ïS1iḑé"/>
            <p:cNvSpPr/>
            <p:nvPr userDrawn="1"/>
          </p:nvSpPr>
          <p:spPr>
            <a:xfrm rot="10800000">
              <a:off x="0" y="0"/>
              <a:ext cx="12192000" cy="6858000"/>
            </a:xfrm>
            <a:prstGeom prst="rect">
              <a:avLst/>
            </a:prstGeom>
            <a:gradFill>
              <a:gsLst>
                <a:gs pos="0">
                  <a:srgbClr val="F85690"/>
                </a:gs>
                <a:gs pos="54000">
                  <a:srgbClr val="7F43BB"/>
                </a:gs>
                <a:gs pos="100000">
                  <a:schemeClr val="accent1">
                    <a:lumMod val="75000"/>
                  </a:schemeClr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35" name="组合 34"/>
            <p:cNvGrpSpPr/>
            <p:nvPr userDrawn="1"/>
          </p:nvGrpSpPr>
          <p:grpSpPr>
            <a:xfrm>
              <a:off x="1" y="0"/>
              <a:ext cx="11715695" cy="6858001"/>
              <a:chOff x="1" y="0"/>
              <a:chExt cx="11715695" cy="6858001"/>
            </a:xfrm>
          </p:grpSpPr>
          <p:sp>
            <p:nvSpPr>
              <p:cNvPr id="417" name="í$1iḑê"/>
              <p:cNvSpPr/>
              <p:nvPr userDrawn="1"/>
            </p:nvSpPr>
            <p:spPr>
              <a:xfrm>
                <a:off x="1" y="4811170"/>
                <a:ext cx="2853613" cy="2046831"/>
              </a:xfrm>
              <a:custGeom>
                <a:avLst/>
                <a:gdLst>
                  <a:gd name="connsiteX0" fmla="*/ 660399 w 2853613"/>
                  <a:gd name="connsiteY0" fmla="*/ 0 h 2046831"/>
                  <a:gd name="connsiteX1" fmla="*/ 2850035 w 2853613"/>
                  <a:gd name="connsiteY1" fmla="*/ 1975960 h 2046831"/>
                  <a:gd name="connsiteX2" fmla="*/ 2853613 w 2853613"/>
                  <a:gd name="connsiteY2" fmla="*/ 2046831 h 2046831"/>
                  <a:gd name="connsiteX3" fmla="*/ 0 w 2853613"/>
                  <a:gd name="connsiteY3" fmla="*/ 2046831 h 2046831"/>
                  <a:gd name="connsiteX4" fmla="*/ 0 w 2853613"/>
                  <a:gd name="connsiteY4" fmla="*/ 101108 h 2046831"/>
                  <a:gd name="connsiteX5" fmla="*/ 5890 w 2853613"/>
                  <a:gd name="connsiteY5" fmla="*/ 98953 h 2046831"/>
                  <a:gd name="connsiteX6" fmla="*/ 660399 w 2853613"/>
                  <a:gd name="connsiteY6" fmla="*/ 0 h 2046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853613" h="2046831">
                    <a:moveTo>
                      <a:pt x="660399" y="0"/>
                    </a:moveTo>
                    <a:cubicBezTo>
                      <a:pt x="1800004" y="0"/>
                      <a:pt x="2737322" y="866093"/>
                      <a:pt x="2850035" y="1975960"/>
                    </a:cubicBezTo>
                    <a:lnTo>
                      <a:pt x="2853613" y="2046831"/>
                    </a:lnTo>
                    <a:lnTo>
                      <a:pt x="0" y="2046831"/>
                    </a:lnTo>
                    <a:lnTo>
                      <a:pt x="0" y="101108"/>
                    </a:lnTo>
                    <a:lnTo>
                      <a:pt x="5890" y="98953"/>
                    </a:lnTo>
                    <a:cubicBezTo>
                      <a:pt x="212649" y="34644"/>
                      <a:pt x="432478" y="0"/>
                      <a:pt x="66039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CB2CC">
                      <a:alpha val="36000"/>
                    </a:srgbClr>
                  </a:gs>
                  <a:gs pos="100000">
                    <a:srgbClr val="5E46B8">
                      <a:alpha val="22000"/>
                    </a:srgbClr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/>
              </a:p>
            </p:txBody>
          </p:sp>
          <p:sp>
            <p:nvSpPr>
              <p:cNvPr id="418" name="išḻïḋê"/>
              <p:cNvSpPr/>
              <p:nvPr userDrawn="1"/>
            </p:nvSpPr>
            <p:spPr>
              <a:xfrm>
                <a:off x="1849141" y="0"/>
                <a:ext cx="2710070" cy="976249"/>
              </a:xfrm>
              <a:custGeom>
                <a:avLst/>
                <a:gdLst>
                  <a:gd name="connsiteX0" fmla="*/ 0 w 2710070"/>
                  <a:gd name="connsiteY0" fmla="*/ 0 h 976249"/>
                  <a:gd name="connsiteX1" fmla="*/ 2710070 w 2710070"/>
                  <a:gd name="connsiteY1" fmla="*/ 0 h 976249"/>
                  <a:gd name="connsiteX2" fmla="*/ 2672343 w 2710070"/>
                  <a:gd name="connsiteY2" fmla="*/ 103079 h 976249"/>
                  <a:gd name="connsiteX3" fmla="*/ 1355035 w 2710070"/>
                  <a:gd name="connsiteY3" fmla="*/ 976249 h 976249"/>
                  <a:gd name="connsiteX4" fmla="*/ 37728 w 2710070"/>
                  <a:gd name="connsiteY4" fmla="*/ 103079 h 976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10070" h="976249">
                    <a:moveTo>
                      <a:pt x="0" y="0"/>
                    </a:moveTo>
                    <a:lnTo>
                      <a:pt x="2710070" y="0"/>
                    </a:lnTo>
                    <a:lnTo>
                      <a:pt x="2672343" y="103079"/>
                    </a:lnTo>
                    <a:cubicBezTo>
                      <a:pt x="2455309" y="616205"/>
                      <a:pt x="1947219" y="976249"/>
                      <a:pt x="1355035" y="976249"/>
                    </a:cubicBezTo>
                    <a:cubicBezTo>
                      <a:pt x="762852" y="976249"/>
                      <a:pt x="254762" y="616205"/>
                      <a:pt x="37728" y="1030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CB2CC">
                      <a:alpha val="36000"/>
                    </a:srgbClr>
                  </a:gs>
                  <a:gs pos="100000">
                    <a:srgbClr val="5E46B8">
                      <a:alpha val="22000"/>
                    </a:srgbClr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/>
              </a:p>
            </p:txBody>
          </p:sp>
          <p:sp>
            <p:nvSpPr>
              <p:cNvPr id="33" name="îşľiḑé"/>
              <p:cNvSpPr/>
              <p:nvPr userDrawn="1"/>
            </p:nvSpPr>
            <p:spPr>
              <a:xfrm>
                <a:off x="506680" y="3765347"/>
                <a:ext cx="2516968" cy="2516968"/>
              </a:xfrm>
              <a:prstGeom prst="ellipse">
                <a:avLst/>
              </a:prstGeom>
              <a:gradFill>
                <a:gsLst>
                  <a:gs pos="0">
                    <a:srgbClr val="FCB2CC">
                      <a:alpha val="36000"/>
                    </a:srgbClr>
                  </a:gs>
                  <a:gs pos="100000">
                    <a:srgbClr val="5E46B8">
                      <a:alpha val="22000"/>
                    </a:srgbClr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/>
              </a:p>
            </p:txBody>
          </p:sp>
          <p:grpSp>
            <p:nvGrpSpPr>
              <p:cNvPr id="34" name="组合 33"/>
              <p:cNvGrpSpPr/>
              <p:nvPr userDrawn="1"/>
            </p:nvGrpSpPr>
            <p:grpSpPr>
              <a:xfrm>
                <a:off x="5406465" y="206118"/>
                <a:ext cx="6309231" cy="5940142"/>
                <a:chOff x="4952142" y="206118"/>
                <a:chExt cx="6309231" cy="5940142"/>
              </a:xfrm>
            </p:grpSpPr>
            <p:sp>
              <p:nvSpPr>
                <p:cNvPr id="32" name="isḷiḋê"/>
                <p:cNvSpPr/>
                <p:nvPr userDrawn="1"/>
              </p:nvSpPr>
              <p:spPr>
                <a:xfrm>
                  <a:off x="7306567" y="1028700"/>
                  <a:ext cx="3954806" cy="3409315"/>
                </a:xfrm>
                <a:prstGeom prst="triangl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/>
                </a:p>
              </p:txBody>
            </p:sp>
            <p:sp>
              <p:nvSpPr>
                <p:cNvPr id="425" name="íṣľîḓè"/>
                <p:cNvSpPr/>
                <p:nvPr userDrawn="1"/>
              </p:nvSpPr>
              <p:spPr>
                <a:xfrm rot="10800000">
                  <a:off x="4952142" y="3047806"/>
                  <a:ext cx="3551983" cy="3062054"/>
                </a:xfrm>
                <a:prstGeom prst="triangl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 dirty="0"/>
                </a:p>
              </p:txBody>
            </p:sp>
            <p:sp>
              <p:nvSpPr>
                <p:cNvPr id="427" name="iṡliḍê"/>
                <p:cNvSpPr/>
                <p:nvPr userDrawn="1"/>
              </p:nvSpPr>
              <p:spPr>
                <a:xfrm>
                  <a:off x="8371874" y="206118"/>
                  <a:ext cx="1824192" cy="1824192"/>
                </a:xfrm>
                <a:prstGeom prst="ellips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/>
                </a:p>
              </p:txBody>
            </p:sp>
            <p:sp>
              <p:nvSpPr>
                <p:cNvPr id="428" name="îşľîḋé"/>
                <p:cNvSpPr/>
                <p:nvPr userDrawn="1"/>
              </p:nvSpPr>
              <p:spPr>
                <a:xfrm>
                  <a:off x="6331212" y="4474415"/>
                  <a:ext cx="1939340" cy="1671845"/>
                </a:xfrm>
                <a:prstGeom prst="triangl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 dirty="0"/>
                </a:p>
              </p:txBody>
            </p:sp>
          </p:grpSp>
        </p:grpSp>
      </p:grpSp>
      <p:sp>
        <p:nvSpPr>
          <p:cNvPr id="7" name="文本占位符 6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7867649" y="6109861"/>
            <a:ext cx="3651251" cy="180659"/>
          </a:xfrm>
        </p:spPr>
        <p:txBody>
          <a:bodyPr vert="horz" wrap="none" lIns="91440" tIns="45720" rIns="91440" bIns="45720" rtlCol="0" anchor="ctr">
            <a:noAutofit/>
          </a:bodyPr>
          <a:lstStyle>
            <a:lvl1pPr marL="0" indent="0" algn="r">
              <a:buNone/>
              <a:defRPr lang="zh-CN" altLang="en-US" sz="1050" b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 algn="r">
              <a:spcBef>
                <a:spcPct val="0"/>
              </a:spcBef>
            </a:pPr>
            <a:r>
              <a:rPr lang="en-US" altLang="zh-CN" dirty="0"/>
              <a:t>Speaker name and title</a:t>
            </a:r>
            <a:endParaRPr lang="en-US" altLang="zh-CN" dirty="0"/>
          </a:p>
        </p:txBody>
      </p:sp>
      <p:sp>
        <p:nvSpPr>
          <p:cNvPr id="8" name="文本占位符 7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3100" y="6109861"/>
            <a:ext cx="3651251" cy="180659"/>
          </a:xfrm>
        </p:spPr>
        <p:txBody>
          <a:bodyPr vert="horz" wrap="none" lIns="91440" tIns="45720" rIns="91440" bIns="45720" rtlCol="0" anchor="ctr">
            <a:noAutofit/>
          </a:bodyPr>
          <a:lstStyle>
            <a:lvl1pPr marL="0" indent="0" algn="l">
              <a:buNone/>
              <a:defRPr lang="zh-CN" altLang="en-US" sz="1050" b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/>
            <a:r>
              <a:rPr lang="en-US" altLang="zh-CN" dirty="0"/>
              <a:t>www.islide.cc</a:t>
            </a:r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696632" y="3686581"/>
            <a:ext cx="4013201" cy="931862"/>
          </a:xfr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Adjust the spacing to adapt to Chinese typesetting, </a:t>
            </a:r>
            <a:endParaRPr lang="en-US" altLang="zh-CN" dirty="0"/>
          </a:p>
          <a:p>
            <a:r>
              <a:rPr lang="en-US" altLang="zh-CN" dirty="0"/>
              <a:t>use the reference line in PPT.</a:t>
            </a:r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696633" y="2086345"/>
            <a:ext cx="6798620" cy="1446068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 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îṩ1îḓé"/>
          <p:cNvSpPr/>
          <p:nvPr userDrawn="1"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85690"/>
              </a:gs>
              <a:gs pos="40000">
                <a:srgbClr val="7F43BB"/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9" name="î$lîḓè"/>
          <p:cNvSpPr/>
          <p:nvPr userDrawn="1"/>
        </p:nvSpPr>
        <p:spPr>
          <a:xfrm>
            <a:off x="1" y="4811170"/>
            <a:ext cx="2853613" cy="2046831"/>
          </a:xfrm>
          <a:custGeom>
            <a:avLst/>
            <a:gdLst>
              <a:gd name="connsiteX0" fmla="*/ 660399 w 2853613"/>
              <a:gd name="connsiteY0" fmla="*/ 0 h 2046831"/>
              <a:gd name="connsiteX1" fmla="*/ 2850035 w 2853613"/>
              <a:gd name="connsiteY1" fmla="*/ 1975960 h 2046831"/>
              <a:gd name="connsiteX2" fmla="*/ 2853613 w 2853613"/>
              <a:gd name="connsiteY2" fmla="*/ 2046831 h 2046831"/>
              <a:gd name="connsiteX3" fmla="*/ 0 w 2853613"/>
              <a:gd name="connsiteY3" fmla="*/ 2046831 h 2046831"/>
              <a:gd name="connsiteX4" fmla="*/ 0 w 2853613"/>
              <a:gd name="connsiteY4" fmla="*/ 101108 h 2046831"/>
              <a:gd name="connsiteX5" fmla="*/ 5890 w 2853613"/>
              <a:gd name="connsiteY5" fmla="*/ 98953 h 2046831"/>
              <a:gd name="connsiteX6" fmla="*/ 660399 w 2853613"/>
              <a:gd name="connsiteY6" fmla="*/ 0 h 204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3613" h="2046831">
                <a:moveTo>
                  <a:pt x="660399" y="0"/>
                </a:moveTo>
                <a:cubicBezTo>
                  <a:pt x="1800004" y="0"/>
                  <a:pt x="2737322" y="866093"/>
                  <a:pt x="2850035" y="1975960"/>
                </a:cubicBezTo>
                <a:lnTo>
                  <a:pt x="2853613" y="2046831"/>
                </a:lnTo>
                <a:lnTo>
                  <a:pt x="0" y="2046831"/>
                </a:lnTo>
                <a:lnTo>
                  <a:pt x="0" y="101108"/>
                </a:lnTo>
                <a:lnTo>
                  <a:pt x="5890" y="98953"/>
                </a:lnTo>
                <a:cubicBezTo>
                  <a:pt x="212649" y="34644"/>
                  <a:pt x="432478" y="0"/>
                  <a:pt x="660399" y="0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60" name="îŝḷîḑè"/>
          <p:cNvSpPr/>
          <p:nvPr userDrawn="1"/>
        </p:nvSpPr>
        <p:spPr>
          <a:xfrm>
            <a:off x="5182161" y="0"/>
            <a:ext cx="2710070" cy="976249"/>
          </a:xfrm>
          <a:custGeom>
            <a:avLst/>
            <a:gdLst>
              <a:gd name="connsiteX0" fmla="*/ 0 w 2710070"/>
              <a:gd name="connsiteY0" fmla="*/ 0 h 976249"/>
              <a:gd name="connsiteX1" fmla="*/ 2710070 w 2710070"/>
              <a:gd name="connsiteY1" fmla="*/ 0 h 976249"/>
              <a:gd name="connsiteX2" fmla="*/ 2672343 w 2710070"/>
              <a:gd name="connsiteY2" fmla="*/ 103079 h 976249"/>
              <a:gd name="connsiteX3" fmla="*/ 1355035 w 2710070"/>
              <a:gd name="connsiteY3" fmla="*/ 976249 h 976249"/>
              <a:gd name="connsiteX4" fmla="*/ 37728 w 2710070"/>
              <a:gd name="connsiteY4" fmla="*/ 103079 h 97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0070" h="976249">
                <a:moveTo>
                  <a:pt x="0" y="0"/>
                </a:moveTo>
                <a:lnTo>
                  <a:pt x="2710070" y="0"/>
                </a:lnTo>
                <a:lnTo>
                  <a:pt x="2672343" y="103079"/>
                </a:lnTo>
                <a:cubicBezTo>
                  <a:pt x="2455309" y="616205"/>
                  <a:pt x="1947219" y="976249"/>
                  <a:pt x="1355035" y="976249"/>
                </a:cubicBezTo>
                <a:cubicBezTo>
                  <a:pt x="762852" y="976249"/>
                  <a:pt x="254762" y="616205"/>
                  <a:pt x="37728" y="103079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</p:nvPr>
        </p:nvSpPr>
        <p:spPr>
          <a:xfrm>
            <a:off x="2024140" y="3279221"/>
            <a:ext cx="4920211" cy="681576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 userDrawn="1">
            <p:ph type="body" idx="1" hasCustomPrompt="1"/>
          </p:nvPr>
        </p:nvSpPr>
        <p:spPr>
          <a:xfrm>
            <a:off x="2024140" y="3966079"/>
            <a:ext cx="4920211" cy="9842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5" name="文本占位符 4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024140" y="1431703"/>
            <a:ext cx="1798639" cy="1589979"/>
          </a:xfrm>
        </p:spPr>
        <p:txBody>
          <a:bodyPr wrap="none">
            <a:noAutofit/>
          </a:bodyPr>
          <a:lstStyle>
            <a:lvl1pPr marL="0" indent="0" algn="l">
              <a:buNone/>
              <a:defRPr sz="13800"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zh-CN" dirty="0"/>
              <a:t>01</a:t>
            </a:r>
            <a:endParaRPr lang="zh-CN" altLang="en-US" dirty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944351" y="957090"/>
            <a:ext cx="3365906" cy="5395095"/>
            <a:chOff x="7763056" y="957090"/>
            <a:chExt cx="3365906" cy="5395095"/>
          </a:xfrm>
        </p:grpSpPr>
        <p:sp>
          <p:nvSpPr>
            <p:cNvPr id="56" name="íŝḻîdê"/>
            <p:cNvSpPr/>
            <p:nvPr userDrawn="1"/>
          </p:nvSpPr>
          <p:spPr>
            <a:xfrm rot="5400000" flipV="1">
              <a:off x="7493783" y="2717007"/>
              <a:ext cx="3904451" cy="3365906"/>
            </a:xfrm>
            <a:prstGeom prst="triangle">
              <a:avLst/>
            </a:prstGeom>
            <a:gradFill>
              <a:gsLst>
                <a:gs pos="0">
                  <a:srgbClr val="FCB2CC">
                    <a:alpha val="36000"/>
                  </a:srgbClr>
                </a:gs>
                <a:gs pos="100000">
                  <a:srgbClr val="5E46B8">
                    <a:alpha val="22000"/>
                  </a:srgbClr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dirty="0"/>
            </a:p>
          </p:txBody>
        </p:sp>
        <p:sp>
          <p:nvSpPr>
            <p:cNvPr id="13" name="işľíḑe"/>
            <p:cNvSpPr/>
            <p:nvPr userDrawn="1"/>
          </p:nvSpPr>
          <p:spPr>
            <a:xfrm rot="5400000" flipV="1">
              <a:off x="7807628" y="1852836"/>
              <a:ext cx="3046558" cy="2626343"/>
            </a:xfrm>
            <a:prstGeom prst="triangle">
              <a:avLst/>
            </a:prstGeom>
            <a:gradFill>
              <a:gsLst>
                <a:gs pos="0">
                  <a:srgbClr val="FCB2CC">
                    <a:alpha val="36000"/>
                  </a:srgbClr>
                </a:gs>
                <a:gs pos="100000">
                  <a:srgbClr val="5E46B8">
                    <a:alpha val="22000"/>
                  </a:srgbClr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dirty="0"/>
            </a:p>
          </p:txBody>
        </p:sp>
        <p:sp>
          <p:nvSpPr>
            <p:cNvPr id="16" name="íṧḻiḋê"/>
            <p:cNvSpPr/>
            <p:nvPr userDrawn="1"/>
          </p:nvSpPr>
          <p:spPr>
            <a:xfrm rot="5400000" flipV="1">
              <a:off x="8156975" y="1114075"/>
              <a:ext cx="2276277" cy="1962308"/>
            </a:xfrm>
            <a:prstGeom prst="triangle">
              <a:avLst/>
            </a:prstGeom>
            <a:gradFill>
              <a:gsLst>
                <a:gs pos="0">
                  <a:srgbClr val="FCB2CC">
                    <a:alpha val="36000"/>
                  </a:srgbClr>
                </a:gs>
                <a:gs pos="100000">
                  <a:srgbClr val="5E46B8">
                    <a:alpha val="22000"/>
                  </a:srgbClr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5401732" y="6235706"/>
            <a:ext cx="1388536" cy="20638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660404" y="6235706"/>
            <a:ext cx="4140201" cy="206381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8971305" y="6235706"/>
            <a:ext cx="2547595" cy="206381"/>
          </a:xfrm>
          <a:prstGeom prst="rect">
            <a:avLst/>
          </a:prstGeom>
        </p:spPr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末尾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sp>
          <p:nvSpPr>
            <p:cNvPr id="14" name="iṣľiḑè"/>
            <p:cNvSpPr/>
            <p:nvPr userDrawn="1"/>
          </p:nvSpPr>
          <p:spPr>
            <a:xfrm rot="10800000">
              <a:off x="0" y="0"/>
              <a:ext cx="12192000" cy="6858000"/>
            </a:xfrm>
            <a:prstGeom prst="rect">
              <a:avLst/>
            </a:prstGeom>
            <a:gradFill>
              <a:gsLst>
                <a:gs pos="0">
                  <a:srgbClr val="F85690"/>
                </a:gs>
                <a:gs pos="54000">
                  <a:srgbClr val="7F43BB"/>
                </a:gs>
                <a:gs pos="100000">
                  <a:schemeClr val="accent1">
                    <a:lumMod val="75000"/>
                  </a:schemeClr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5" name="组合 14"/>
            <p:cNvGrpSpPr/>
            <p:nvPr userDrawn="1"/>
          </p:nvGrpSpPr>
          <p:grpSpPr>
            <a:xfrm>
              <a:off x="1" y="0"/>
              <a:ext cx="11715695" cy="6858001"/>
              <a:chOff x="1" y="0"/>
              <a:chExt cx="11715695" cy="6858001"/>
            </a:xfrm>
          </p:grpSpPr>
          <p:sp>
            <p:nvSpPr>
              <p:cNvPr id="16" name="îṥļíďè"/>
              <p:cNvSpPr/>
              <p:nvPr userDrawn="1"/>
            </p:nvSpPr>
            <p:spPr>
              <a:xfrm>
                <a:off x="1" y="4811170"/>
                <a:ext cx="2853613" cy="2046831"/>
              </a:xfrm>
              <a:custGeom>
                <a:avLst/>
                <a:gdLst>
                  <a:gd name="connsiteX0" fmla="*/ 660399 w 2853613"/>
                  <a:gd name="connsiteY0" fmla="*/ 0 h 2046831"/>
                  <a:gd name="connsiteX1" fmla="*/ 2850035 w 2853613"/>
                  <a:gd name="connsiteY1" fmla="*/ 1975960 h 2046831"/>
                  <a:gd name="connsiteX2" fmla="*/ 2853613 w 2853613"/>
                  <a:gd name="connsiteY2" fmla="*/ 2046831 h 2046831"/>
                  <a:gd name="connsiteX3" fmla="*/ 0 w 2853613"/>
                  <a:gd name="connsiteY3" fmla="*/ 2046831 h 2046831"/>
                  <a:gd name="connsiteX4" fmla="*/ 0 w 2853613"/>
                  <a:gd name="connsiteY4" fmla="*/ 101108 h 2046831"/>
                  <a:gd name="connsiteX5" fmla="*/ 5890 w 2853613"/>
                  <a:gd name="connsiteY5" fmla="*/ 98953 h 2046831"/>
                  <a:gd name="connsiteX6" fmla="*/ 660399 w 2853613"/>
                  <a:gd name="connsiteY6" fmla="*/ 0 h 2046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853613" h="2046831">
                    <a:moveTo>
                      <a:pt x="660399" y="0"/>
                    </a:moveTo>
                    <a:cubicBezTo>
                      <a:pt x="1800004" y="0"/>
                      <a:pt x="2737322" y="866093"/>
                      <a:pt x="2850035" y="1975960"/>
                    </a:cubicBezTo>
                    <a:lnTo>
                      <a:pt x="2853613" y="2046831"/>
                    </a:lnTo>
                    <a:lnTo>
                      <a:pt x="0" y="2046831"/>
                    </a:lnTo>
                    <a:lnTo>
                      <a:pt x="0" y="101108"/>
                    </a:lnTo>
                    <a:lnTo>
                      <a:pt x="5890" y="98953"/>
                    </a:lnTo>
                    <a:cubicBezTo>
                      <a:pt x="212649" y="34644"/>
                      <a:pt x="432478" y="0"/>
                      <a:pt x="660399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CB2CC">
                      <a:alpha val="36000"/>
                    </a:srgbClr>
                  </a:gs>
                  <a:gs pos="100000">
                    <a:srgbClr val="5E46B8">
                      <a:alpha val="22000"/>
                    </a:srgbClr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/>
              </a:p>
            </p:txBody>
          </p:sp>
          <p:sp>
            <p:nvSpPr>
              <p:cNvPr id="17" name="ïsḻiḓê"/>
              <p:cNvSpPr/>
              <p:nvPr userDrawn="1"/>
            </p:nvSpPr>
            <p:spPr>
              <a:xfrm>
                <a:off x="1849141" y="0"/>
                <a:ext cx="2710070" cy="976249"/>
              </a:xfrm>
              <a:custGeom>
                <a:avLst/>
                <a:gdLst>
                  <a:gd name="connsiteX0" fmla="*/ 0 w 2710070"/>
                  <a:gd name="connsiteY0" fmla="*/ 0 h 976249"/>
                  <a:gd name="connsiteX1" fmla="*/ 2710070 w 2710070"/>
                  <a:gd name="connsiteY1" fmla="*/ 0 h 976249"/>
                  <a:gd name="connsiteX2" fmla="*/ 2672343 w 2710070"/>
                  <a:gd name="connsiteY2" fmla="*/ 103079 h 976249"/>
                  <a:gd name="connsiteX3" fmla="*/ 1355035 w 2710070"/>
                  <a:gd name="connsiteY3" fmla="*/ 976249 h 976249"/>
                  <a:gd name="connsiteX4" fmla="*/ 37728 w 2710070"/>
                  <a:gd name="connsiteY4" fmla="*/ 103079 h 976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10070" h="976249">
                    <a:moveTo>
                      <a:pt x="0" y="0"/>
                    </a:moveTo>
                    <a:lnTo>
                      <a:pt x="2710070" y="0"/>
                    </a:lnTo>
                    <a:lnTo>
                      <a:pt x="2672343" y="103079"/>
                    </a:lnTo>
                    <a:cubicBezTo>
                      <a:pt x="2455309" y="616205"/>
                      <a:pt x="1947219" y="976249"/>
                      <a:pt x="1355035" y="976249"/>
                    </a:cubicBezTo>
                    <a:cubicBezTo>
                      <a:pt x="762852" y="976249"/>
                      <a:pt x="254762" y="616205"/>
                      <a:pt x="37728" y="10307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CB2CC">
                      <a:alpha val="36000"/>
                    </a:srgbClr>
                  </a:gs>
                  <a:gs pos="100000">
                    <a:srgbClr val="5E46B8">
                      <a:alpha val="22000"/>
                    </a:srgbClr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/>
              </a:p>
            </p:txBody>
          </p:sp>
          <p:sp>
            <p:nvSpPr>
              <p:cNvPr id="18" name="îṡ1íḑê"/>
              <p:cNvSpPr/>
              <p:nvPr userDrawn="1"/>
            </p:nvSpPr>
            <p:spPr>
              <a:xfrm>
                <a:off x="506680" y="3765347"/>
                <a:ext cx="2516968" cy="2516968"/>
              </a:xfrm>
              <a:prstGeom prst="ellipse">
                <a:avLst/>
              </a:prstGeom>
              <a:gradFill>
                <a:gsLst>
                  <a:gs pos="0">
                    <a:srgbClr val="FCB2CC">
                      <a:alpha val="36000"/>
                    </a:srgbClr>
                  </a:gs>
                  <a:gs pos="100000">
                    <a:srgbClr val="5E46B8">
                      <a:alpha val="22000"/>
                    </a:srgbClr>
                  </a:gs>
                </a:gsLst>
                <a:lin ang="9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/>
              </a:p>
            </p:txBody>
          </p:sp>
          <p:grpSp>
            <p:nvGrpSpPr>
              <p:cNvPr id="19" name="组合 18"/>
              <p:cNvGrpSpPr/>
              <p:nvPr userDrawn="1"/>
            </p:nvGrpSpPr>
            <p:grpSpPr>
              <a:xfrm>
                <a:off x="5406465" y="206118"/>
                <a:ext cx="6309231" cy="5940142"/>
                <a:chOff x="4952142" y="206118"/>
                <a:chExt cx="6309231" cy="5940142"/>
              </a:xfrm>
            </p:grpSpPr>
            <p:sp>
              <p:nvSpPr>
                <p:cNvPr id="20" name="îśļîḑé"/>
                <p:cNvSpPr/>
                <p:nvPr userDrawn="1"/>
              </p:nvSpPr>
              <p:spPr>
                <a:xfrm>
                  <a:off x="7306567" y="1028700"/>
                  <a:ext cx="3954806" cy="3409315"/>
                </a:xfrm>
                <a:prstGeom prst="triangl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/>
                </a:p>
              </p:txBody>
            </p:sp>
            <p:sp>
              <p:nvSpPr>
                <p:cNvPr id="21" name="íṣḻidé"/>
                <p:cNvSpPr/>
                <p:nvPr userDrawn="1"/>
              </p:nvSpPr>
              <p:spPr>
                <a:xfrm rot="10800000">
                  <a:off x="4952142" y="3047806"/>
                  <a:ext cx="3551983" cy="3062054"/>
                </a:xfrm>
                <a:prstGeom prst="triangl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 dirty="0"/>
                </a:p>
              </p:txBody>
            </p:sp>
            <p:sp>
              <p:nvSpPr>
                <p:cNvPr id="22" name="íṩ1iḋe"/>
                <p:cNvSpPr/>
                <p:nvPr userDrawn="1"/>
              </p:nvSpPr>
              <p:spPr>
                <a:xfrm>
                  <a:off x="8371874" y="206118"/>
                  <a:ext cx="1824192" cy="1824192"/>
                </a:xfrm>
                <a:prstGeom prst="ellips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/>
                </a:p>
              </p:txBody>
            </p:sp>
            <p:sp>
              <p:nvSpPr>
                <p:cNvPr id="24" name="ïşļïḋe"/>
                <p:cNvSpPr/>
                <p:nvPr userDrawn="1"/>
              </p:nvSpPr>
              <p:spPr>
                <a:xfrm>
                  <a:off x="6331212" y="4474415"/>
                  <a:ext cx="1939340" cy="1671845"/>
                </a:xfrm>
                <a:prstGeom prst="triangle">
                  <a:avLst/>
                </a:prstGeom>
                <a:gradFill>
                  <a:gsLst>
                    <a:gs pos="0">
                      <a:srgbClr val="FCB2CC">
                        <a:alpha val="36000"/>
                      </a:srgbClr>
                    </a:gs>
                    <a:gs pos="100000">
                      <a:srgbClr val="5E46B8">
                        <a:alpha val="22000"/>
                      </a:srgbClr>
                    </a:gs>
                  </a:gsLst>
                  <a:lin ang="90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zh-CN" altLang="en-US" dirty="0"/>
                </a:p>
              </p:txBody>
            </p:sp>
          </p:grpSp>
        </p:grpSp>
      </p:grpSp>
      <p:sp>
        <p:nvSpPr>
          <p:cNvPr id="11" name="ïṩlídê"/>
          <p:cNvSpPr/>
          <p:nvPr/>
        </p:nvSpPr>
        <p:spPr>
          <a:xfrm>
            <a:off x="12191319" y="0"/>
            <a:ext cx="684" cy="13546"/>
          </a:xfrm>
          <a:custGeom>
            <a:avLst/>
            <a:gdLst>
              <a:gd name="connsiteX0" fmla="*/ 0 w 684"/>
              <a:gd name="connsiteY0" fmla="*/ 0 h 13546"/>
              <a:gd name="connsiteX1" fmla="*/ 684 w 684"/>
              <a:gd name="connsiteY1" fmla="*/ 0 h 13546"/>
              <a:gd name="connsiteX2" fmla="*/ 684 w 684"/>
              <a:gd name="connsiteY2" fmla="*/ 13546 h 13546"/>
              <a:gd name="connsiteX3" fmla="*/ 0 w 684"/>
              <a:gd name="connsiteY3" fmla="*/ 0 h 13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4" h="13546">
                <a:moveTo>
                  <a:pt x="0" y="0"/>
                </a:moveTo>
                <a:lnTo>
                  <a:pt x="684" y="0"/>
                </a:lnTo>
                <a:lnTo>
                  <a:pt x="684" y="135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401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1" hasCustomPrompt="1"/>
          </p:nvPr>
        </p:nvSpPr>
        <p:spPr>
          <a:xfrm>
            <a:off x="660399" y="6082576"/>
            <a:ext cx="1498339" cy="230832"/>
          </a:xfrm>
        </p:spPr>
        <p:txBody>
          <a:bodyPr vert="horz" wrap="none" lIns="91440" tIns="45720" rIns="91440" bIns="45720" rtlCol="0" anchor="ctr">
            <a:noAutofit/>
          </a:bodyPr>
          <a:lstStyle>
            <a:lvl1pPr marL="0" indent="0">
              <a:buFontTx/>
              <a:buNone/>
              <a:defRPr lang="en-US" altLang="zh-CN" sz="1050" b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/>
            <a:r>
              <a:rPr lang="en-US" altLang="zh-CN" dirty="0"/>
              <a:t>www.islide.cc</a:t>
            </a:r>
            <a:endParaRPr lang="en-US" altLang="zh-CN" dirty="0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12" hasCustomPrompt="1"/>
          </p:nvPr>
        </p:nvSpPr>
        <p:spPr>
          <a:xfrm>
            <a:off x="8314441" y="6082576"/>
            <a:ext cx="3204458" cy="230832"/>
          </a:xfrm>
        </p:spPr>
        <p:txBody>
          <a:bodyPr vert="horz" wrap="none" lIns="91440" tIns="45720" rIns="91440" bIns="45720" rtlCol="0" anchor="ctr">
            <a:noAutofit/>
          </a:bodyPr>
          <a:lstStyle>
            <a:lvl1pPr>
              <a:defRPr lang="en-US" altLang="zh-CN" sz="1050" b="0" dirty="0">
                <a:ln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Speaker name and title</a:t>
            </a:r>
            <a:endParaRPr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 hasCustomPrompt="1"/>
          </p:nvPr>
        </p:nvSpPr>
        <p:spPr>
          <a:xfrm>
            <a:off x="3175000" y="2374698"/>
            <a:ext cx="5842001" cy="1383506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US" altLang="zh-CN" sz="8800" b="1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altLang="zh-CN" dirty="0"/>
              <a:t>Thank you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0403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0403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5401732" y="6235706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3"/>
          </p:nvPr>
        </p:nvSpPr>
        <p:spPr>
          <a:xfrm>
            <a:off x="660404" y="6235706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4"/>
          </p:nvPr>
        </p:nvSpPr>
        <p:spPr>
          <a:xfrm>
            <a:off x="8971305" y="6235706"/>
            <a:ext cx="2547595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hemeOverride" Target="../theme/themeOverride1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2.xml"/><Relationship Id="rId2" Type="http://schemas.openxmlformats.org/officeDocument/2006/relationships/image" Target="../media/image1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5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7.xml"/><Relationship Id="rId2" Type="http://schemas.openxmlformats.org/officeDocument/2006/relationships/image" Target="../media/image1.png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image" Target="../media/image1.png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image" Target="../media/image1.png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hemeOverride" Target="../theme/themeOverride4.xml"/><Relationship Id="rId2" Type="http://schemas.openxmlformats.org/officeDocument/2006/relationships/image" Target="../media/image1.png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şľíḓ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íṥliḋè"/>
          <p:cNvSpPr>
            <a:spLocks noGrp="1"/>
          </p:cNvSpPr>
          <p:nvPr>
            <p:ph type="subTitle" idx="1"/>
          </p:nvPr>
        </p:nvSpPr>
        <p:spPr>
          <a:xfrm>
            <a:off x="1485265" y="4371340"/>
            <a:ext cx="4244340" cy="36576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zh-CN" sz="1800" b="1" dirty="0">
                <a:sym typeface="Arial" panose="020B0604020202020204" pitchFamily="34" charset="0"/>
              </a:rPr>
              <a:t>XXX(</a:t>
            </a:r>
            <a:r>
              <a:rPr lang="zh-CN" altLang="en-US" sz="1800" b="1" dirty="0">
                <a:sym typeface="Arial" panose="020B0604020202020204" pitchFamily="34" charset="0"/>
              </a:rPr>
              <a:t>填承担部门</a:t>
            </a:r>
            <a:r>
              <a:rPr lang="en-US" altLang="zh-CN" sz="1800" b="1" dirty="0">
                <a:sym typeface="Arial" panose="020B0604020202020204" pitchFamily="34" charset="0"/>
              </a:rPr>
              <a:t>/</a:t>
            </a:r>
            <a:r>
              <a:rPr lang="zh-CN" altLang="en-US" sz="1800" b="1" dirty="0">
                <a:sym typeface="Arial" panose="020B0604020202020204" pitchFamily="34" charset="0"/>
              </a:rPr>
              <a:t>学院）</a:t>
            </a:r>
            <a:r>
              <a:rPr lang="en-US" altLang="zh-CN" sz="1800" b="1" dirty="0">
                <a:sym typeface="Arial" panose="020B0604020202020204" pitchFamily="34" charset="0"/>
              </a:rPr>
              <a:t>       2024</a:t>
            </a:r>
            <a:r>
              <a:rPr lang="zh-CN" altLang="en-US" sz="1800" b="1" dirty="0">
                <a:sym typeface="Arial" panose="020B0604020202020204" pitchFamily="34" charset="0"/>
              </a:rPr>
              <a:t>年</a:t>
            </a:r>
            <a:r>
              <a:rPr lang="en-US" altLang="zh-CN" sz="1800" b="1" dirty="0">
                <a:sym typeface="Arial" panose="020B0604020202020204" pitchFamily="34" charset="0"/>
              </a:rPr>
              <a:t>9</a:t>
            </a:r>
            <a:r>
              <a:rPr lang="zh-CN" altLang="en-US" sz="1800" b="1" dirty="0">
                <a:sym typeface="Arial" panose="020B0604020202020204" pitchFamily="34" charset="0"/>
              </a:rPr>
              <a:t>月</a:t>
            </a:r>
            <a:endParaRPr lang="zh-CN" altLang="en-US" sz="1800" b="1" dirty="0">
              <a:sym typeface="Arial" panose="020B0604020202020204" pitchFamily="34" charset="0"/>
            </a:endParaRPr>
          </a:p>
        </p:txBody>
      </p:sp>
      <p:sp>
        <p:nvSpPr>
          <p:cNvPr id="2" name="íŝlîḋé"/>
          <p:cNvSpPr>
            <a:spLocks noGrp="1"/>
          </p:cNvSpPr>
          <p:nvPr>
            <p:ph type="ctrTitle"/>
          </p:nvPr>
        </p:nvSpPr>
        <p:spPr>
          <a:xfrm>
            <a:off x="1350345" y="1253918"/>
            <a:ext cx="7917430" cy="2488537"/>
          </a:xfrm>
          <a:noFill/>
          <a:ln>
            <a:noFill/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7200" dirty="0"/>
              <a:t>学生手册制度解读</a:t>
            </a:r>
            <a:br>
              <a:rPr lang="en-US" altLang="zh-CN" sz="6600" b="0" dirty="0"/>
            </a:br>
            <a:r>
              <a:rPr lang="en-US" altLang="zh-CN" sz="6600" b="0" dirty="0"/>
              <a:t>                 </a:t>
            </a:r>
            <a:r>
              <a:rPr lang="en-US" altLang="zh-CN" sz="2400" b="0" dirty="0"/>
              <a:t>XXXX(</a:t>
            </a:r>
            <a:r>
              <a:rPr lang="zh-CN" altLang="en-US" sz="2400" b="0" dirty="0"/>
              <a:t>填制度名称）</a:t>
            </a:r>
            <a:endParaRPr lang="zh-CN" altLang="en-US" sz="2400" b="0" dirty="0">
              <a:latin typeface="+mn-lt"/>
              <a:cs typeface="+mn-lt"/>
            </a:endParaRPr>
          </a:p>
        </p:txBody>
      </p:sp>
      <p:cxnSp>
        <p:nvCxnSpPr>
          <p:cNvPr id="20" name="ïṥḷíḍé"/>
          <p:cNvCxnSpPr/>
          <p:nvPr/>
        </p:nvCxnSpPr>
        <p:spPr>
          <a:xfrm>
            <a:off x="1601382" y="4138960"/>
            <a:ext cx="47927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ïšḻîḋê"/>
          <p:cNvCxnSpPr/>
          <p:nvPr/>
        </p:nvCxnSpPr>
        <p:spPr>
          <a:xfrm flipH="1">
            <a:off x="5946775" y="4495800"/>
            <a:ext cx="1352550" cy="2362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îśľîḑê"/>
          <p:cNvCxnSpPr/>
          <p:nvPr/>
        </p:nvCxnSpPr>
        <p:spPr>
          <a:xfrm flipH="1">
            <a:off x="9566275" y="0"/>
            <a:ext cx="1352550" cy="2362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îşḷiďe"/>
          <p:cNvSpPr/>
          <p:nvPr/>
        </p:nvSpPr>
        <p:spPr>
          <a:xfrm>
            <a:off x="9094633" y="371528"/>
            <a:ext cx="1824192" cy="182419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6" name="išḷïďe"/>
          <p:cNvSpPr/>
          <p:nvPr/>
        </p:nvSpPr>
        <p:spPr>
          <a:xfrm>
            <a:off x="5946775" y="4474415"/>
            <a:ext cx="1939340" cy="1671845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10" name="图片 9" descr="横向中英文反白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165" y="148590"/>
            <a:ext cx="1549400" cy="4775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ṡļïḋ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îSlîḋè"/>
          <p:cNvSpPr/>
          <p:nvPr userDrawn="1"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85690"/>
              </a:gs>
              <a:gs pos="54000">
                <a:srgbClr val="7F43BB"/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íṧľíďê"/>
          <p:cNvSpPr/>
          <p:nvPr/>
        </p:nvSpPr>
        <p:spPr>
          <a:xfrm>
            <a:off x="5094514" y="1922475"/>
            <a:ext cx="7097487" cy="4935526"/>
          </a:xfrm>
          <a:custGeom>
            <a:avLst/>
            <a:gdLst>
              <a:gd name="connsiteX0" fmla="*/ 6561529 w 6747709"/>
              <a:gd name="connsiteY0" fmla="*/ 0 h 4692294"/>
              <a:gd name="connsiteX1" fmla="*/ 6747709 w 6747709"/>
              <a:gd name="connsiteY1" fmla="*/ 4368 h 4692294"/>
              <a:gd name="connsiteX2" fmla="*/ 6747709 w 6747709"/>
              <a:gd name="connsiteY2" fmla="*/ 4692294 h 4692294"/>
              <a:gd name="connsiteX3" fmla="*/ 0 w 6747709"/>
              <a:gd name="connsiteY3" fmla="*/ 4692294 h 4692294"/>
              <a:gd name="connsiteX4" fmla="*/ 82501 w 6747709"/>
              <a:gd name="connsiteY4" fmla="*/ 4422728 h 4692294"/>
              <a:gd name="connsiteX5" fmla="*/ 6561529 w 6747709"/>
              <a:gd name="connsiteY5" fmla="*/ 0 h 469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47709" h="4692294">
                <a:moveTo>
                  <a:pt x="6561529" y="0"/>
                </a:moveTo>
                <a:lnTo>
                  <a:pt x="6747709" y="4368"/>
                </a:lnTo>
                <a:lnTo>
                  <a:pt x="6747709" y="4692294"/>
                </a:lnTo>
                <a:lnTo>
                  <a:pt x="0" y="4692294"/>
                </a:lnTo>
                <a:lnTo>
                  <a:pt x="82501" y="4422728"/>
                </a:lnTo>
                <a:cubicBezTo>
                  <a:pt x="941436" y="1860424"/>
                  <a:pt x="3517324" y="0"/>
                  <a:pt x="6561529" y="0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iṧ1íḋé"/>
          <p:cNvGrpSpPr/>
          <p:nvPr/>
        </p:nvGrpSpPr>
        <p:grpSpPr>
          <a:xfrm>
            <a:off x="778261" y="1266211"/>
            <a:ext cx="3105785" cy="770071"/>
            <a:chOff x="660400" y="1266211"/>
            <a:chExt cx="3105785" cy="770071"/>
          </a:xfrm>
        </p:grpSpPr>
        <p:sp>
          <p:nvSpPr>
            <p:cNvPr id="18" name="išļîḍè"/>
            <p:cNvSpPr txBox="1"/>
            <p:nvPr/>
          </p:nvSpPr>
          <p:spPr>
            <a:xfrm>
              <a:off x="1670050" y="1266211"/>
              <a:ext cx="2096135" cy="535305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</a:rPr>
                <a:t>学生处分管理</a:t>
              </a:r>
              <a:endParaRPr lang="en-GB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íŝ1iḋé"/>
            <p:cNvSpPr txBox="1"/>
            <p:nvPr/>
          </p:nvSpPr>
          <p:spPr>
            <a:xfrm>
              <a:off x="660400" y="1422400"/>
              <a:ext cx="741849" cy="613882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b" anchorCtr="0">
              <a:prstTxWarp prst="textPlain">
                <a:avLst/>
              </a:prstTxWarp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chemeClr val="bg1"/>
                  </a:solidFill>
                </a:rPr>
                <a:t>01</a:t>
              </a:r>
              <a:endParaRPr lang="zh-CN" altLang="en-US" sz="6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ïšḷíḓe"/>
          <p:cNvGrpSpPr/>
          <p:nvPr/>
        </p:nvGrpSpPr>
        <p:grpSpPr>
          <a:xfrm>
            <a:off x="778261" y="3125892"/>
            <a:ext cx="3177540" cy="761871"/>
            <a:chOff x="660400" y="1274411"/>
            <a:chExt cx="3177540" cy="761871"/>
          </a:xfrm>
        </p:grpSpPr>
        <p:sp>
          <p:nvSpPr>
            <p:cNvPr id="15" name="îŝḻïḑe"/>
            <p:cNvSpPr txBox="1"/>
            <p:nvPr/>
          </p:nvSpPr>
          <p:spPr>
            <a:xfrm>
              <a:off x="1670050" y="1274411"/>
              <a:ext cx="2167890" cy="535305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</a:rPr>
                <a:t>学生资助管理</a:t>
              </a:r>
              <a:endParaRPr lang="en-GB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îşļîḓe"/>
            <p:cNvSpPr txBox="1"/>
            <p:nvPr/>
          </p:nvSpPr>
          <p:spPr>
            <a:xfrm>
              <a:off x="660400" y="1422400"/>
              <a:ext cx="741849" cy="613882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b" anchorCtr="0">
              <a:prstTxWarp prst="textPlain">
                <a:avLst/>
              </a:prstTxWarp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chemeClr val="bg1"/>
                  </a:solidFill>
                </a:rPr>
                <a:t>02</a:t>
              </a:r>
              <a:endParaRPr lang="zh-CN" altLang="en-US" sz="6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íṩļîďè"/>
          <p:cNvGrpSpPr/>
          <p:nvPr/>
        </p:nvGrpSpPr>
        <p:grpSpPr>
          <a:xfrm>
            <a:off x="778261" y="4931072"/>
            <a:ext cx="2810252" cy="808171"/>
            <a:chOff x="660400" y="1228111"/>
            <a:chExt cx="2810252" cy="808171"/>
          </a:xfrm>
        </p:grpSpPr>
        <p:sp>
          <p:nvSpPr>
            <p:cNvPr id="12" name="ïSļíḑè"/>
            <p:cNvSpPr txBox="1"/>
            <p:nvPr/>
          </p:nvSpPr>
          <p:spPr>
            <a:xfrm>
              <a:off x="1670120" y="1228111"/>
              <a:ext cx="1800532" cy="535305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</a:rPr>
                <a:t>XXXX</a:t>
              </a:r>
              <a:endParaRPr lang="en-US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îsľïďê"/>
            <p:cNvSpPr txBox="1"/>
            <p:nvPr/>
          </p:nvSpPr>
          <p:spPr>
            <a:xfrm>
              <a:off x="660400" y="1422400"/>
              <a:ext cx="741849" cy="613882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b" anchorCtr="0">
              <a:prstTxWarp prst="textPlain">
                <a:avLst/>
              </a:prstTxWarp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chemeClr val="bg1"/>
                  </a:solidFill>
                </a:rPr>
                <a:t>03</a:t>
              </a:r>
              <a:endParaRPr lang="zh-CN" altLang="en-US" sz="6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ïṡḷïḑè"/>
          <p:cNvGrpSpPr/>
          <p:nvPr/>
        </p:nvGrpSpPr>
        <p:grpSpPr>
          <a:xfrm>
            <a:off x="658989" y="2590800"/>
            <a:ext cx="7097487" cy="3657600"/>
            <a:chOff x="660400" y="2590800"/>
            <a:chExt cx="8671944" cy="3657600"/>
          </a:xfrm>
        </p:grpSpPr>
        <p:cxnSp>
          <p:nvCxnSpPr>
            <p:cNvPr id="6" name="ïS1îdè"/>
            <p:cNvCxnSpPr/>
            <p:nvPr/>
          </p:nvCxnSpPr>
          <p:spPr>
            <a:xfrm>
              <a:off x="660400" y="2590800"/>
              <a:ext cx="8671944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î$ḷîďé"/>
            <p:cNvCxnSpPr/>
            <p:nvPr/>
          </p:nvCxnSpPr>
          <p:spPr>
            <a:xfrm>
              <a:off x="660400" y="4419600"/>
              <a:ext cx="6238412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íṩļîde"/>
            <p:cNvCxnSpPr/>
            <p:nvPr/>
          </p:nvCxnSpPr>
          <p:spPr>
            <a:xfrm>
              <a:off x="660400" y="6248400"/>
              <a:ext cx="506073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iś1ïḋé"/>
          <p:cNvSpPr/>
          <p:nvPr userDrawn="1"/>
        </p:nvSpPr>
        <p:spPr>
          <a:xfrm>
            <a:off x="491502" y="0"/>
            <a:ext cx="2710070" cy="976249"/>
          </a:xfrm>
          <a:custGeom>
            <a:avLst/>
            <a:gdLst>
              <a:gd name="connsiteX0" fmla="*/ 0 w 2710070"/>
              <a:gd name="connsiteY0" fmla="*/ 0 h 976249"/>
              <a:gd name="connsiteX1" fmla="*/ 2710070 w 2710070"/>
              <a:gd name="connsiteY1" fmla="*/ 0 h 976249"/>
              <a:gd name="connsiteX2" fmla="*/ 2672343 w 2710070"/>
              <a:gd name="connsiteY2" fmla="*/ 103079 h 976249"/>
              <a:gd name="connsiteX3" fmla="*/ 1355035 w 2710070"/>
              <a:gd name="connsiteY3" fmla="*/ 976249 h 976249"/>
              <a:gd name="connsiteX4" fmla="*/ 37728 w 2710070"/>
              <a:gd name="connsiteY4" fmla="*/ 103079 h 97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0070" h="976249">
                <a:moveTo>
                  <a:pt x="0" y="0"/>
                </a:moveTo>
                <a:lnTo>
                  <a:pt x="2710070" y="0"/>
                </a:lnTo>
                <a:lnTo>
                  <a:pt x="2672343" y="103079"/>
                </a:lnTo>
                <a:cubicBezTo>
                  <a:pt x="2455309" y="616205"/>
                  <a:pt x="1947219" y="976249"/>
                  <a:pt x="1355035" y="976249"/>
                </a:cubicBezTo>
                <a:cubicBezTo>
                  <a:pt x="762852" y="976249"/>
                  <a:pt x="254762" y="616205"/>
                  <a:pt x="37728" y="103079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grpSp>
        <p:nvGrpSpPr>
          <p:cNvPr id="43" name="îṡľîḓé"/>
          <p:cNvGrpSpPr/>
          <p:nvPr/>
        </p:nvGrpSpPr>
        <p:grpSpPr>
          <a:xfrm>
            <a:off x="5073293" y="1266211"/>
            <a:ext cx="2810252" cy="770071"/>
            <a:chOff x="660400" y="1266211"/>
            <a:chExt cx="2810252" cy="770071"/>
          </a:xfrm>
        </p:grpSpPr>
        <p:sp>
          <p:nvSpPr>
            <p:cNvPr id="44" name="íşľíḍé"/>
            <p:cNvSpPr txBox="1"/>
            <p:nvPr/>
          </p:nvSpPr>
          <p:spPr>
            <a:xfrm>
              <a:off x="1670120" y="1266211"/>
              <a:ext cx="1800532" cy="535305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</a:rPr>
                <a:t>XXXX</a:t>
              </a:r>
              <a:endParaRPr lang="en-US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ïšlïḑè"/>
            <p:cNvSpPr txBox="1"/>
            <p:nvPr/>
          </p:nvSpPr>
          <p:spPr>
            <a:xfrm>
              <a:off x="660400" y="1422400"/>
              <a:ext cx="741849" cy="613882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b" anchorCtr="0">
              <a:prstTxWarp prst="textPlain">
                <a:avLst/>
              </a:prstTxWarp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chemeClr val="bg1"/>
                  </a:solidFill>
                </a:rPr>
                <a:t>04</a:t>
              </a:r>
              <a:endParaRPr lang="zh-CN" altLang="en-US" sz="6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íslîḓè"/>
          <p:cNvGrpSpPr/>
          <p:nvPr/>
        </p:nvGrpSpPr>
        <p:grpSpPr>
          <a:xfrm>
            <a:off x="5073293" y="3125892"/>
            <a:ext cx="2810252" cy="761871"/>
            <a:chOff x="660400" y="1274411"/>
            <a:chExt cx="2810252" cy="761871"/>
          </a:xfrm>
        </p:grpSpPr>
        <p:sp>
          <p:nvSpPr>
            <p:cNvPr id="48" name="iSḷíďé"/>
            <p:cNvSpPr txBox="1"/>
            <p:nvPr/>
          </p:nvSpPr>
          <p:spPr>
            <a:xfrm>
              <a:off x="1670120" y="1274411"/>
              <a:ext cx="1800532" cy="535305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</a:rPr>
                <a:t>XXXX</a:t>
              </a:r>
              <a:endParaRPr lang="en-US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iS1iḍê"/>
            <p:cNvSpPr txBox="1"/>
            <p:nvPr/>
          </p:nvSpPr>
          <p:spPr>
            <a:xfrm>
              <a:off x="660400" y="1422400"/>
              <a:ext cx="741849" cy="613882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b" anchorCtr="0">
              <a:prstTxWarp prst="textPlain">
                <a:avLst/>
              </a:prstTxWarp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chemeClr val="bg1"/>
                  </a:solidFill>
                </a:rPr>
                <a:t>05</a:t>
              </a:r>
              <a:endParaRPr lang="zh-CN" altLang="en-US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1" name="îśľídè"/>
          <p:cNvSpPr txBox="1"/>
          <p:nvPr/>
        </p:nvSpPr>
        <p:spPr>
          <a:xfrm rot="5400000">
            <a:off x="7819599" y="3751971"/>
            <a:ext cx="6528812" cy="110799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>
              <a:buSzPct val="25000"/>
            </a:pPr>
            <a:r>
              <a:rPr lang="en-US" altLang="zh-CN" sz="6600" b="1" dirty="0">
                <a:solidFill>
                  <a:schemeClr val="bg1"/>
                </a:solidFill>
              </a:rPr>
              <a:t>/ CONTENTS</a:t>
            </a:r>
            <a:endParaRPr lang="en-US" altLang="zh-CN" sz="6600" b="1" dirty="0">
              <a:solidFill>
                <a:schemeClr val="bg1"/>
              </a:solidFill>
            </a:endParaRPr>
          </a:p>
        </p:txBody>
      </p:sp>
      <p:pic>
        <p:nvPicPr>
          <p:cNvPr id="2" name="图片 1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04165" y="148590"/>
            <a:ext cx="1549400" cy="4775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ṧḷïḋ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íṧlidè"/>
          <p:cNvSpPr>
            <a:spLocks noGrp="1"/>
          </p:cNvSpPr>
          <p:nvPr>
            <p:ph type="body" sz="quarter" idx="10"/>
          </p:nvPr>
        </p:nvSpPr>
        <p:spPr>
          <a:xfrm>
            <a:off x="2026648" y="2183732"/>
            <a:ext cx="1798639" cy="1589979"/>
          </a:xfrm>
        </p:spPr>
        <p:txBody>
          <a:bodyPr/>
          <a:lstStyle/>
          <a:p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2" name="îşlïdê"/>
          <p:cNvSpPr>
            <a:spLocks noGrp="1"/>
          </p:cNvSpPr>
          <p:nvPr>
            <p:ph type="title"/>
          </p:nvPr>
        </p:nvSpPr>
        <p:spPr>
          <a:xfrm>
            <a:off x="4203791" y="2747424"/>
            <a:ext cx="4920211" cy="681576"/>
          </a:xfrm>
        </p:spPr>
        <p:txBody>
          <a:bodyPr/>
          <a:lstStyle/>
          <a:p>
            <a:r>
              <a:rPr lang="zh-CN" altLang="en-US" dirty="0">
                <a:sym typeface="+mn-ea"/>
              </a:rPr>
              <a:t>学生处分管理</a:t>
            </a:r>
            <a:endParaRPr lang="zh-CN" altLang="en-US" dirty="0"/>
          </a:p>
        </p:txBody>
      </p:sp>
      <p:pic>
        <p:nvPicPr>
          <p:cNvPr id="5" name="图片 4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04165" y="148590"/>
            <a:ext cx="1549400" cy="4775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$1id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í$1íḑê"/>
          <p:cNvSpPr/>
          <p:nvPr/>
        </p:nvSpPr>
        <p:spPr>
          <a:xfrm>
            <a:off x="784070" y="0"/>
            <a:ext cx="2417502" cy="870857"/>
          </a:xfrm>
          <a:custGeom>
            <a:avLst/>
            <a:gdLst>
              <a:gd name="connsiteX0" fmla="*/ 0 w 2710070"/>
              <a:gd name="connsiteY0" fmla="*/ 0 h 976249"/>
              <a:gd name="connsiteX1" fmla="*/ 2710070 w 2710070"/>
              <a:gd name="connsiteY1" fmla="*/ 0 h 976249"/>
              <a:gd name="connsiteX2" fmla="*/ 2672343 w 2710070"/>
              <a:gd name="connsiteY2" fmla="*/ 103079 h 976249"/>
              <a:gd name="connsiteX3" fmla="*/ 1355035 w 2710070"/>
              <a:gd name="connsiteY3" fmla="*/ 976249 h 976249"/>
              <a:gd name="connsiteX4" fmla="*/ 37728 w 2710070"/>
              <a:gd name="connsiteY4" fmla="*/ 103079 h 97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0070" h="976249">
                <a:moveTo>
                  <a:pt x="0" y="0"/>
                </a:moveTo>
                <a:lnTo>
                  <a:pt x="2710070" y="0"/>
                </a:lnTo>
                <a:lnTo>
                  <a:pt x="2672343" y="103079"/>
                </a:lnTo>
                <a:cubicBezTo>
                  <a:pt x="2455309" y="616205"/>
                  <a:pt x="1947219" y="976249"/>
                  <a:pt x="1355035" y="976249"/>
                </a:cubicBezTo>
                <a:cubicBezTo>
                  <a:pt x="762852" y="976249"/>
                  <a:pt x="254762" y="616205"/>
                  <a:pt x="37728" y="103079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7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îş1íḑè"/>
          <p:cNvSpPr txBox="1"/>
          <p:nvPr/>
        </p:nvSpPr>
        <p:spPr>
          <a:xfrm>
            <a:off x="1003300" y="2439035"/>
            <a:ext cx="6741795" cy="25495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        湖州学院学生违纪处分办法</a:t>
            </a:r>
            <a:r>
              <a:rPr lang="zh-CN" altLang="en-US" dirty="0"/>
              <a:t>规定</a:t>
            </a:r>
            <a:r>
              <a:rPr lang="en-US" altLang="zh-CN" dirty="0"/>
              <a:t>XXXX</a:t>
            </a:r>
            <a:endParaRPr lang="en-US" altLang="zh-CN" dirty="0"/>
          </a:p>
        </p:txBody>
      </p:sp>
      <p:sp>
        <p:nvSpPr>
          <p:cNvPr id="11" name="íṩḷïďé"/>
          <p:cNvSpPr txBox="1"/>
          <p:nvPr/>
        </p:nvSpPr>
        <p:spPr>
          <a:xfrm>
            <a:off x="784224" y="1150823"/>
            <a:ext cx="4667251" cy="66184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algn="ctr" defTabSz="914400">
              <a:lnSpc>
                <a:spcPct val="150000"/>
              </a:lnSpc>
              <a:spcBef>
                <a:spcPct val="0"/>
              </a:spcBef>
              <a:buNone/>
              <a:defRPr sz="2800" b="1" spc="300">
                <a:gradFill flip="none" rotWithShape="1">
                  <a:gsLst>
                    <a:gs pos="0">
                      <a:srgbClr val="F85690"/>
                    </a:gs>
                    <a:gs pos="54000">
                      <a:srgbClr val="7F43BB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270000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/>
              <a:t>1.</a:t>
            </a:r>
            <a:r>
              <a:rPr lang="zh-CN" altLang="en-US" dirty="0"/>
              <a:t>如何给予学生处分</a:t>
            </a:r>
            <a:endParaRPr lang="zh-CN" altLang="en-US" dirty="0"/>
          </a:p>
        </p:txBody>
      </p:sp>
      <p:sp>
        <p:nvSpPr>
          <p:cNvPr id="13" name="iṥlïḋé"/>
          <p:cNvSpPr/>
          <p:nvPr/>
        </p:nvSpPr>
        <p:spPr>
          <a:xfrm>
            <a:off x="8208010" y="84455"/>
            <a:ext cx="3803650" cy="58039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5E46B8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                                    </a:t>
            </a:r>
            <a:r>
              <a:rPr lang="en-US" b="1" dirty="0"/>
              <a:t>01 </a:t>
            </a:r>
            <a:r>
              <a:rPr lang="zh-CN" altLang="en-US" b="1" dirty="0"/>
              <a:t>学生处分管理</a:t>
            </a:r>
            <a:endParaRPr lang="zh-CN" altLang="en-US" b="1" dirty="0"/>
          </a:p>
        </p:txBody>
      </p:sp>
      <p:sp>
        <p:nvSpPr>
          <p:cNvPr id="22" name="íṣļïdê"/>
          <p:cNvSpPr/>
          <p:nvPr/>
        </p:nvSpPr>
        <p:spPr>
          <a:xfrm>
            <a:off x="9766300" y="5171190"/>
            <a:ext cx="2425701" cy="1686810"/>
          </a:xfrm>
          <a:custGeom>
            <a:avLst/>
            <a:gdLst>
              <a:gd name="connsiteX0" fmla="*/ 6561529 w 6747709"/>
              <a:gd name="connsiteY0" fmla="*/ 0 h 4692294"/>
              <a:gd name="connsiteX1" fmla="*/ 6747709 w 6747709"/>
              <a:gd name="connsiteY1" fmla="*/ 4368 h 4692294"/>
              <a:gd name="connsiteX2" fmla="*/ 6747709 w 6747709"/>
              <a:gd name="connsiteY2" fmla="*/ 4692294 h 4692294"/>
              <a:gd name="connsiteX3" fmla="*/ 0 w 6747709"/>
              <a:gd name="connsiteY3" fmla="*/ 4692294 h 4692294"/>
              <a:gd name="connsiteX4" fmla="*/ 82501 w 6747709"/>
              <a:gd name="connsiteY4" fmla="*/ 4422728 h 4692294"/>
              <a:gd name="connsiteX5" fmla="*/ 6561529 w 6747709"/>
              <a:gd name="connsiteY5" fmla="*/ 0 h 469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47709" h="4692294">
                <a:moveTo>
                  <a:pt x="6561529" y="0"/>
                </a:moveTo>
                <a:lnTo>
                  <a:pt x="6747709" y="4368"/>
                </a:lnTo>
                <a:lnTo>
                  <a:pt x="6747709" y="4692294"/>
                </a:lnTo>
                <a:lnTo>
                  <a:pt x="0" y="4692294"/>
                </a:lnTo>
                <a:lnTo>
                  <a:pt x="82501" y="4422728"/>
                </a:lnTo>
                <a:cubicBezTo>
                  <a:pt x="941436" y="1860424"/>
                  <a:pt x="3517324" y="0"/>
                  <a:pt x="6561529" y="0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29930" y="186690"/>
            <a:ext cx="1219200" cy="37592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$1id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í$1íḑê"/>
          <p:cNvSpPr/>
          <p:nvPr/>
        </p:nvSpPr>
        <p:spPr>
          <a:xfrm>
            <a:off x="784070" y="0"/>
            <a:ext cx="2417502" cy="870857"/>
          </a:xfrm>
          <a:custGeom>
            <a:avLst/>
            <a:gdLst>
              <a:gd name="connsiteX0" fmla="*/ 0 w 2710070"/>
              <a:gd name="connsiteY0" fmla="*/ 0 h 976249"/>
              <a:gd name="connsiteX1" fmla="*/ 2710070 w 2710070"/>
              <a:gd name="connsiteY1" fmla="*/ 0 h 976249"/>
              <a:gd name="connsiteX2" fmla="*/ 2672343 w 2710070"/>
              <a:gd name="connsiteY2" fmla="*/ 103079 h 976249"/>
              <a:gd name="connsiteX3" fmla="*/ 1355035 w 2710070"/>
              <a:gd name="connsiteY3" fmla="*/ 976249 h 976249"/>
              <a:gd name="connsiteX4" fmla="*/ 37728 w 2710070"/>
              <a:gd name="connsiteY4" fmla="*/ 103079 h 97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0070" h="976249">
                <a:moveTo>
                  <a:pt x="0" y="0"/>
                </a:moveTo>
                <a:lnTo>
                  <a:pt x="2710070" y="0"/>
                </a:lnTo>
                <a:lnTo>
                  <a:pt x="2672343" y="103079"/>
                </a:lnTo>
                <a:cubicBezTo>
                  <a:pt x="2455309" y="616205"/>
                  <a:pt x="1947219" y="976249"/>
                  <a:pt x="1355035" y="976249"/>
                </a:cubicBezTo>
                <a:cubicBezTo>
                  <a:pt x="762852" y="976249"/>
                  <a:pt x="254762" y="616205"/>
                  <a:pt x="37728" y="103079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7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îş1íḑè"/>
          <p:cNvSpPr txBox="1"/>
          <p:nvPr/>
        </p:nvSpPr>
        <p:spPr>
          <a:xfrm>
            <a:off x="1003300" y="2439035"/>
            <a:ext cx="6741795" cy="25495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        湖州学院学生违纪处分办法</a:t>
            </a:r>
            <a:r>
              <a:rPr lang="zh-CN" altLang="en-US" dirty="0"/>
              <a:t>规定</a:t>
            </a:r>
            <a:r>
              <a:rPr lang="en-US" altLang="zh-CN" dirty="0"/>
              <a:t>XXXX</a:t>
            </a:r>
            <a:endParaRPr lang="en-US" altLang="zh-CN" dirty="0"/>
          </a:p>
        </p:txBody>
      </p:sp>
      <p:sp>
        <p:nvSpPr>
          <p:cNvPr id="11" name="íṩḷïďé"/>
          <p:cNvSpPr txBox="1"/>
          <p:nvPr/>
        </p:nvSpPr>
        <p:spPr>
          <a:xfrm>
            <a:off x="784224" y="1150823"/>
            <a:ext cx="4667251" cy="66184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algn="ctr" defTabSz="914400">
              <a:lnSpc>
                <a:spcPct val="150000"/>
              </a:lnSpc>
              <a:spcBef>
                <a:spcPct val="0"/>
              </a:spcBef>
              <a:buNone/>
              <a:defRPr sz="2800" b="1" spc="300">
                <a:gradFill flip="none" rotWithShape="1">
                  <a:gsLst>
                    <a:gs pos="0">
                      <a:srgbClr val="F85690"/>
                    </a:gs>
                    <a:gs pos="54000">
                      <a:srgbClr val="7F43BB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270000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2</a:t>
            </a:r>
            <a:r>
              <a:rPr dirty="0"/>
              <a:t>.如何解除学生处分</a:t>
            </a:r>
            <a:endParaRPr dirty="0"/>
          </a:p>
        </p:txBody>
      </p:sp>
      <p:sp>
        <p:nvSpPr>
          <p:cNvPr id="13" name="iṥlïḋé"/>
          <p:cNvSpPr/>
          <p:nvPr/>
        </p:nvSpPr>
        <p:spPr>
          <a:xfrm>
            <a:off x="8208010" y="84455"/>
            <a:ext cx="3803650" cy="58039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5E46B8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                                    </a:t>
            </a:r>
            <a:r>
              <a:rPr lang="en-US" b="1" dirty="0"/>
              <a:t>01 </a:t>
            </a:r>
            <a:r>
              <a:rPr lang="zh-CN" altLang="en-US" b="1" dirty="0"/>
              <a:t>学生处分管理</a:t>
            </a:r>
            <a:endParaRPr lang="zh-CN" altLang="en-US" b="1" dirty="0"/>
          </a:p>
        </p:txBody>
      </p:sp>
      <p:sp>
        <p:nvSpPr>
          <p:cNvPr id="22" name="íṣļïdê"/>
          <p:cNvSpPr/>
          <p:nvPr/>
        </p:nvSpPr>
        <p:spPr>
          <a:xfrm>
            <a:off x="9766300" y="5171190"/>
            <a:ext cx="2425701" cy="1686810"/>
          </a:xfrm>
          <a:custGeom>
            <a:avLst/>
            <a:gdLst>
              <a:gd name="connsiteX0" fmla="*/ 6561529 w 6747709"/>
              <a:gd name="connsiteY0" fmla="*/ 0 h 4692294"/>
              <a:gd name="connsiteX1" fmla="*/ 6747709 w 6747709"/>
              <a:gd name="connsiteY1" fmla="*/ 4368 h 4692294"/>
              <a:gd name="connsiteX2" fmla="*/ 6747709 w 6747709"/>
              <a:gd name="connsiteY2" fmla="*/ 4692294 h 4692294"/>
              <a:gd name="connsiteX3" fmla="*/ 0 w 6747709"/>
              <a:gd name="connsiteY3" fmla="*/ 4692294 h 4692294"/>
              <a:gd name="connsiteX4" fmla="*/ 82501 w 6747709"/>
              <a:gd name="connsiteY4" fmla="*/ 4422728 h 4692294"/>
              <a:gd name="connsiteX5" fmla="*/ 6561529 w 6747709"/>
              <a:gd name="connsiteY5" fmla="*/ 0 h 469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47709" h="4692294">
                <a:moveTo>
                  <a:pt x="6561529" y="0"/>
                </a:moveTo>
                <a:lnTo>
                  <a:pt x="6747709" y="4368"/>
                </a:lnTo>
                <a:lnTo>
                  <a:pt x="6747709" y="4692294"/>
                </a:lnTo>
                <a:lnTo>
                  <a:pt x="0" y="4692294"/>
                </a:lnTo>
                <a:lnTo>
                  <a:pt x="82501" y="4422728"/>
                </a:lnTo>
                <a:cubicBezTo>
                  <a:pt x="941436" y="1860424"/>
                  <a:pt x="3517324" y="0"/>
                  <a:pt x="6561529" y="0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29930" y="186690"/>
            <a:ext cx="1219200" cy="37592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sľiḍ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ḻíḑe"/>
          <p:cNvSpPr>
            <a:spLocks noGrp="1"/>
          </p:cNvSpPr>
          <p:nvPr>
            <p:ph type="body" sz="quarter" idx="10"/>
          </p:nvPr>
        </p:nvSpPr>
        <p:spPr>
          <a:xfrm>
            <a:off x="2026648" y="2183732"/>
            <a:ext cx="1798639" cy="1589979"/>
          </a:xfrm>
        </p:spPr>
        <p:txBody>
          <a:bodyPr/>
          <a:lstStyle/>
          <a:p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2" name="îśḷïdè"/>
          <p:cNvSpPr>
            <a:spLocks noGrp="1"/>
          </p:cNvSpPr>
          <p:nvPr>
            <p:ph type="title"/>
          </p:nvPr>
        </p:nvSpPr>
        <p:spPr>
          <a:xfrm>
            <a:off x="4203791" y="2747424"/>
            <a:ext cx="4920211" cy="68157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>
                <a:sym typeface="+mn-ea"/>
              </a:rPr>
              <a:t>学生资助管理</a:t>
            </a:r>
            <a:endParaRPr lang="en-GB" altLang="zh-CN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$1id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í$1íḑê"/>
          <p:cNvSpPr/>
          <p:nvPr/>
        </p:nvSpPr>
        <p:spPr>
          <a:xfrm>
            <a:off x="784070" y="0"/>
            <a:ext cx="2417502" cy="870857"/>
          </a:xfrm>
          <a:custGeom>
            <a:avLst/>
            <a:gdLst>
              <a:gd name="connsiteX0" fmla="*/ 0 w 2710070"/>
              <a:gd name="connsiteY0" fmla="*/ 0 h 976249"/>
              <a:gd name="connsiteX1" fmla="*/ 2710070 w 2710070"/>
              <a:gd name="connsiteY1" fmla="*/ 0 h 976249"/>
              <a:gd name="connsiteX2" fmla="*/ 2672343 w 2710070"/>
              <a:gd name="connsiteY2" fmla="*/ 103079 h 976249"/>
              <a:gd name="connsiteX3" fmla="*/ 1355035 w 2710070"/>
              <a:gd name="connsiteY3" fmla="*/ 976249 h 976249"/>
              <a:gd name="connsiteX4" fmla="*/ 37728 w 2710070"/>
              <a:gd name="connsiteY4" fmla="*/ 103079 h 97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0070" h="976249">
                <a:moveTo>
                  <a:pt x="0" y="0"/>
                </a:moveTo>
                <a:lnTo>
                  <a:pt x="2710070" y="0"/>
                </a:lnTo>
                <a:lnTo>
                  <a:pt x="2672343" y="103079"/>
                </a:lnTo>
                <a:cubicBezTo>
                  <a:pt x="2455309" y="616205"/>
                  <a:pt x="1947219" y="976249"/>
                  <a:pt x="1355035" y="976249"/>
                </a:cubicBezTo>
                <a:cubicBezTo>
                  <a:pt x="762852" y="976249"/>
                  <a:pt x="254762" y="616205"/>
                  <a:pt x="37728" y="103079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7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íṩḷïďé"/>
          <p:cNvSpPr txBox="1"/>
          <p:nvPr/>
        </p:nvSpPr>
        <p:spPr>
          <a:xfrm>
            <a:off x="784224" y="1150823"/>
            <a:ext cx="4667251" cy="66184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algn="ctr" defTabSz="914400">
              <a:lnSpc>
                <a:spcPct val="150000"/>
              </a:lnSpc>
              <a:spcBef>
                <a:spcPct val="0"/>
              </a:spcBef>
              <a:buNone/>
              <a:defRPr sz="2800" b="1" spc="300">
                <a:gradFill flip="none" rotWithShape="1">
                  <a:gsLst>
                    <a:gs pos="0">
                      <a:srgbClr val="F85690"/>
                    </a:gs>
                    <a:gs pos="54000">
                      <a:srgbClr val="7F43BB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270000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/>
              <a:t>1.</a:t>
            </a:r>
            <a:r>
              <a:rPr lang="zh-CN" altLang="en-US" dirty="0"/>
              <a:t>资助申请及认定流程</a:t>
            </a:r>
            <a:endParaRPr lang="zh-CN" altLang="en-US" dirty="0"/>
          </a:p>
        </p:txBody>
      </p:sp>
      <p:sp>
        <p:nvSpPr>
          <p:cNvPr id="13" name="iṥlïḋé"/>
          <p:cNvSpPr/>
          <p:nvPr/>
        </p:nvSpPr>
        <p:spPr>
          <a:xfrm>
            <a:off x="8208010" y="84455"/>
            <a:ext cx="3803650" cy="58039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5E46B8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                                    </a:t>
            </a:r>
            <a:r>
              <a:rPr lang="en-US" b="1" dirty="0"/>
              <a:t>02 </a:t>
            </a:r>
            <a:r>
              <a:rPr lang="zh-CN" altLang="en-US" b="1" dirty="0"/>
              <a:t>学生资助管理</a:t>
            </a:r>
            <a:endParaRPr lang="zh-CN" altLang="en-US" b="1" dirty="0"/>
          </a:p>
        </p:txBody>
      </p:sp>
      <p:sp>
        <p:nvSpPr>
          <p:cNvPr id="22" name="íṣļïdê"/>
          <p:cNvSpPr/>
          <p:nvPr/>
        </p:nvSpPr>
        <p:spPr>
          <a:xfrm>
            <a:off x="9766300" y="5171190"/>
            <a:ext cx="2425701" cy="1686810"/>
          </a:xfrm>
          <a:custGeom>
            <a:avLst/>
            <a:gdLst>
              <a:gd name="connsiteX0" fmla="*/ 6561529 w 6747709"/>
              <a:gd name="connsiteY0" fmla="*/ 0 h 4692294"/>
              <a:gd name="connsiteX1" fmla="*/ 6747709 w 6747709"/>
              <a:gd name="connsiteY1" fmla="*/ 4368 h 4692294"/>
              <a:gd name="connsiteX2" fmla="*/ 6747709 w 6747709"/>
              <a:gd name="connsiteY2" fmla="*/ 4692294 h 4692294"/>
              <a:gd name="connsiteX3" fmla="*/ 0 w 6747709"/>
              <a:gd name="connsiteY3" fmla="*/ 4692294 h 4692294"/>
              <a:gd name="connsiteX4" fmla="*/ 82501 w 6747709"/>
              <a:gd name="connsiteY4" fmla="*/ 4422728 h 4692294"/>
              <a:gd name="connsiteX5" fmla="*/ 6561529 w 6747709"/>
              <a:gd name="connsiteY5" fmla="*/ 0 h 469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47709" h="4692294">
                <a:moveTo>
                  <a:pt x="6561529" y="0"/>
                </a:moveTo>
                <a:lnTo>
                  <a:pt x="6747709" y="4368"/>
                </a:lnTo>
                <a:lnTo>
                  <a:pt x="6747709" y="4692294"/>
                </a:lnTo>
                <a:lnTo>
                  <a:pt x="0" y="4692294"/>
                </a:lnTo>
                <a:lnTo>
                  <a:pt x="82501" y="4422728"/>
                </a:lnTo>
                <a:cubicBezTo>
                  <a:pt x="941436" y="1860424"/>
                  <a:pt x="3517324" y="0"/>
                  <a:pt x="6561529" y="0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29930" y="186690"/>
            <a:ext cx="1219200" cy="375920"/>
          </a:xfrm>
          <a:prstGeom prst="rect">
            <a:avLst/>
          </a:prstGeom>
        </p:spPr>
      </p:pic>
      <p:sp>
        <p:nvSpPr>
          <p:cNvPr id="2" name="îş1íḑè"/>
          <p:cNvSpPr txBox="1"/>
          <p:nvPr>
            <p:custDataLst>
              <p:tags r:id="rId3"/>
            </p:custDataLst>
          </p:nvPr>
        </p:nvSpPr>
        <p:spPr>
          <a:xfrm>
            <a:off x="1003300" y="2439035"/>
            <a:ext cx="6741795" cy="25495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en-US" altLang="zh-CN" dirty="0"/>
              <a:t>        </a:t>
            </a:r>
            <a:r>
              <a:rPr lang="zh-CN" altLang="en-US" dirty="0"/>
              <a:t>湖州学院学生资助</a:t>
            </a:r>
            <a:r>
              <a:rPr lang="en-US" altLang="zh-CN" dirty="0"/>
              <a:t>XXXX</a:t>
            </a:r>
            <a:endParaRPr lang="en-US" altLang="zh-CN" dirty="0"/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$1id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í$1íḑê"/>
          <p:cNvSpPr/>
          <p:nvPr/>
        </p:nvSpPr>
        <p:spPr>
          <a:xfrm>
            <a:off x="784070" y="0"/>
            <a:ext cx="2417502" cy="870857"/>
          </a:xfrm>
          <a:custGeom>
            <a:avLst/>
            <a:gdLst>
              <a:gd name="connsiteX0" fmla="*/ 0 w 2710070"/>
              <a:gd name="connsiteY0" fmla="*/ 0 h 976249"/>
              <a:gd name="connsiteX1" fmla="*/ 2710070 w 2710070"/>
              <a:gd name="connsiteY1" fmla="*/ 0 h 976249"/>
              <a:gd name="connsiteX2" fmla="*/ 2672343 w 2710070"/>
              <a:gd name="connsiteY2" fmla="*/ 103079 h 976249"/>
              <a:gd name="connsiteX3" fmla="*/ 1355035 w 2710070"/>
              <a:gd name="connsiteY3" fmla="*/ 976249 h 976249"/>
              <a:gd name="connsiteX4" fmla="*/ 37728 w 2710070"/>
              <a:gd name="connsiteY4" fmla="*/ 103079 h 97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0070" h="976249">
                <a:moveTo>
                  <a:pt x="0" y="0"/>
                </a:moveTo>
                <a:lnTo>
                  <a:pt x="2710070" y="0"/>
                </a:lnTo>
                <a:lnTo>
                  <a:pt x="2672343" y="103079"/>
                </a:lnTo>
                <a:cubicBezTo>
                  <a:pt x="2455309" y="616205"/>
                  <a:pt x="1947219" y="976249"/>
                  <a:pt x="1355035" y="976249"/>
                </a:cubicBezTo>
                <a:cubicBezTo>
                  <a:pt x="762852" y="976249"/>
                  <a:pt x="254762" y="616205"/>
                  <a:pt x="37728" y="103079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7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íṩḷïďé"/>
          <p:cNvSpPr txBox="1"/>
          <p:nvPr/>
        </p:nvSpPr>
        <p:spPr>
          <a:xfrm>
            <a:off x="784224" y="1150823"/>
            <a:ext cx="4667251" cy="66184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algn="ctr" defTabSz="914400">
              <a:lnSpc>
                <a:spcPct val="150000"/>
              </a:lnSpc>
              <a:spcBef>
                <a:spcPct val="0"/>
              </a:spcBef>
              <a:buNone/>
              <a:defRPr sz="2800" b="1" spc="300">
                <a:gradFill flip="none" rotWithShape="1">
                  <a:gsLst>
                    <a:gs pos="0">
                      <a:srgbClr val="F85690"/>
                    </a:gs>
                    <a:gs pos="54000">
                      <a:srgbClr val="7F43BB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270000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/>
              <a:t>2.</a:t>
            </a:r>
            <a:r>
              <a:rPr lang="zh-CN" altLang="en-US" dirty="0"/>
              <a:t>助学金发放政策</a:t>
            </a:r>
            <a:endParaRPr lang="zh-CN" altLang="en-US" dirty="0"/>
          </a:p>
        </p:txBody>
      </p:sp>
      <p:sp>
        <p:nvSpPr>
          <p:cNvPr id="13" name="iṥlïḋé"/>
          <p:cNvSpPr/>
          <p:nvPr/>
        </p:nvSpPr>
        <p:spPr>
          <a:xfrm>
            <a:off x="8208010" y="84455"/>
            <a:ext cx="3803650" cy="58039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5E46B8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                                    </a:t>
            </a:r>
            <a:r>
              <a:rPr lang="en-US" b="1" dirty="0"/>
              <a:t>02 </a:t>
            </a:r>
            <a:r>
              <a:rPr lang="zh-CN" altLang="en-US" b="1" dirty="0"/>
              <a:t>学生资助管理</a:t>
            </a:r>
            <a:endParaRPr lang="zh-CN" altLang="en-US" b="1" dirty="0"/>
          </a:p>
        </p:txBody>
      </p:sp>
      <p:sp>
        <p:nvSpPr>
          <p:cNvPr id="22" name="íṣļïdê"/>
          <p:cNvSpPr/>
          <p:nvPr/>
        </p:nvSpPr>
        <p:spPr>
          <a:xfrm>
            <a:off x="9766300" y="5171190"/>
            <a:ext cx="2425701" cy="1686810"/>
          </a:xfrm>
          <a:custGeom>
            <a:avLst/>
            <a:gdLst>
              <a:gd name="connsiteX0" fmla="*/ 6561529 w 6747709"/>
              <a:gd name="connsiteY0" fmla="*/ 0 h 4692294"/>
              <a:gd name="connsiteX1" fmla="*/ 6747709 w 6747709"/>
              <a:gd name="connsiteY1" fmla="*/ 4368 h 4692294"/>
              <a:gd name="connsiteX2" fmla="*/ 6747709 w 6747709"/>
              <a:gd name="connsiteY2" fmla="*/ 4692294 h 4692294"/>
              <a:gd name="connsiteX3" fmla="*/ 0 w 6747709"/>
              <a:gd name="connsiteY3" fmla="*/ 4692294 h 4692294"/>
              <a:gd name="connsiteX4" fmla="*/ 82501 w 6747709"/>
              <a:gd name="connsiteY4" fmla="*/ 4422728 h 4692294"/>
              <a:gd name="connsiteX5" fmla="*/ 6561529 w 6747709"/>
              <a:gd name="connsiteY5" fmla="*/ 0 h 469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47709" h="4692294">
                <a:moveTo>
                  <a:pt x="6561529" y="0"/>
                </a:moveTo>
                <a:lnTo>
                  <a:pt x="6747709" y="4368"/>
                </a:lnTo>
                <a:lnTo>
                  <a:pt x="6747709" y="4692294"/>
                </a:lnTo>
                <a:lnTo>
                  <a:pt x="0" y="4692294"/>
                </a:lnTo>
                <a:lnTo>
                  <a:pt x="82501" y="4422728"/>
                </a:lnTo>
                <a:cubicBezTo>
                  <a:pt x="941436" y="1860424"/>
                  <a:pt x="3517324" y="0"/>
                  <a:pt x="6561529" y="0"/>
                </a:cubicBezTo>
                <a:close/>
              </a:path>
            </a:pathLst>
          </a:custGeom>
          <a:gradFill>
            <a:gsLst>
              <a:gs pos="0">
                <a:srgbClr val="FCB2CC">
                  <a:alpha val="36000"/>
                </a:srgbClr>
              </a:gs>
              <a:gs pos="100000">
                <a:srgbClr val="5E46B8">
                  <a:alpha val="22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29930" y="186690"/>
            <a:ext cx="1219200" cy="375920"/>
          </a:xfrm>
          <a:prstGeom prst="rect">
            <a:avLst/>
          </a:prstGeom>
        </p:spPr>
      </p:pic>
      <p:sp>
        <p:nvSpPr>
          <p:cNvPr id="2" name="îş1íḑè"/>
          <p:cNvSpPr txBox="1"/>
          <p:nvPr>
            <p:custDataLst>
              <p:tags r:id="rId3"/>
            </p:custDataLst>
          </p:nvPr>
        </p:nvSpPr>
        <p:spPr>
          <a:xfrm>
            <a:off x="1003300" y="2439035"/>
            <a:ext cx="6741795" cy="25495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        </a:t>
            </a:r>
            <a:r>
              <a:rPr lang="zh-CN" altLang="en-US" dirty="0">
                <a:sym typeface="+mn-ea"/>
              </a:rPr>
              <a:t>湖州学院学生资助</a:t>
            </a:r>
            <a:r>
              <a:rPr lang="en-US" altLang="zh-CN" dirty="0">
                <a:sym typeface="+mn-ea"/>
              </a:rPr>
              <a:t>XXXX</a:t>
            </a:r>
            <a:endParaRPr lang="en-US" altLang="zh-CN" dirty="0"/>
          </a:p>
        </p:txBody>
      </p:sp>
    </p:spTree>
    <p:custDataLst>
      <p:tags r:id="rId4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ṣļïḑ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$lídê"/>
          <p:cNvSpPr>
            <a:spLocks noGrp="1"/>
          </p:cNvSpPr>
          <p:nvPr>
            <p:ph type="body" sz="quarter" idx="13"/>
          </p:nvPr>
        </p:nvSpPr>
        <p:spPr>
          <a:xfrm>
            <a:off x="1265555" y="2726690"/>
            <a:ext cx="9201785" cy="138303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7600" dirty="0"/>
              <a:t>感谢同学们的聆听</a:t>
            </a:r>
            <a:endParaRPr lang="zh-CN" altLang="en-US" sz="7600" dirty="0"/>
          </a:p>
        </p:txBody>
      </p:sp>
      <p:cxnSp>
        <p:nvCxnSpPr>
          <p:cNvPr id="6" name="îṣlidê"/>
          <p:cNvCxnSpPr/>
          <p:nvPr/>
        </p:nvCxnSpPr>
        <p:spPr>
          <a:xfrm flipH="1">
            <a:off x="5946775" y="4495800"/>
            <a:ext cx="1352550" cy="2362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íṥľiḑe"/>
          <p:cNvCxnSpPr/>
          <p:nvPr/>
        </p:nvCxnSpPr>
        <p:spPr>
          <a:xfrm flipH="1">
            <a:off x="9566275" y="0"/>
            <a:ext cx="1352550" cy="2362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îṩḻïde"/>
          <p:cNvSpPr/>
          <p:nvPr/>
        </p:nvSpPr>
        <p:spPr>
          <a:xfrm>
            <a:off x="9094633" y="371528"/>
            <a:ext cx="1824192" cy="182419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ïSḻiḑè"/>
          <p:cNvSpPr/>
          <p:nvPr/>
        </p:nvSpPr>
        <p:spPr>
          <a:xfrm>
            <a:off x="5946775" y="4474415"/>
            <a:ext cx="1939340" cy="1671845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2" name="图片 1" descr="横向中英文反白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6220" y="135890"/>
            <a:ext cx="1515110" cy="46736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ISLIDE.VECTOR" val="#569076;"/>
</p:tagLst>
</file>

<file path=ppt/tags/tag10.xml><?xml version="1.0" encoding="utf-8"?>
<p:tagLst xmlns:p="http://schemas.openxmlformats.org/presentationml/2006/main">
  <p:tag name="ISLIDE.TEMPLATE" val="https://www.islide.cc;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ISLIDE.TEMPLATE" val="https://www.islide.cc;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EMPLATE" val="1fa64c02-3898-44fd-981b-a64b1a834d0d"/>
  <p:tag name="KSO_WPP_MARK_KEY" val="b28376ce-bee3-4d29-86aa-2d7b696dac33"/>
  <p:tag name="COMMONDATA" val="eyJoZGlkIjoiZTdjOGNkMDU2N2E1Nzk2ZGUxNzEzYjY3ZWYwNTYwZTQifQ=="/>
  <p:tag name="commondata" val="eyJoZGlkIjoiNTY5YjllZjFjNzE1NDBhYTkzOTI1MmFlYmM4NGJhYmM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ISLIDE.TEMPLATE" val="https://www.islide.cc;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ISLIDE.TEMPLATE" val="https://www.islide.cc;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主题1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3A4ACE"/>
      </a:accent1>
      <a:accent2>
        <a:srgbClr val="14BDFA"/>
      </a:accent2>
      <a:accent3>
        <a:srgbClr val="E83620"/>
      </a:accent3>
      <a:accent4>
        <a:srgbClr val="FBB511"/>
      </a:accent4>
      <a:accent5>
        <a:srgbClr val="F30C7F"/>
      </a:accent5>
      <a:accent6>
        <a:srgbClr val="E12899"/>
      </a:accent6>
      <a:hlink>
        <a:srgbClr val="4472C4"/>
      </a:hlink>
      <a:folHlink>
        <a:srgbClr val="BFBFBF"/>
      </a:folHlink>
    </a:clrScheme>
    <a:fontScheme name="主题标准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3A4ACE"/>
    </a:accent1>
    <a:accent2>
      <a:srgbClr val="14BDFA"/>
    </a:accent2>
    <a:accent3>
      <a:srgbClr val="E83620"/>
    </a:accent3>
    <a:accent4>
      <a:srgbClr val="FBB511"/>
    </a:accent4>
    <a:accent5>
      <a:srgbClr val="F30C7F"/>
    </a:accent5>
    <a:accent6>
      <a:srgbClr val="E12899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3A4ACE"/>
    </a:accent1>
    <a:accent2>
      <a:srgbClr val="14BDFA"/>
    </a:accent2>
    <a:accent3>
      <a:srgbClr val="E83620"/>
    </a:accent3>
    <a:accent4>
      <a:srgbClr val="FBB511"/>
    </a:accent4>
    <a:accent5>
      <a:srgbClr val="F30C7F"/>
    </a:accent5>
    <a:accent6>
      <a:srgbClr val="E12899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3A4ACE"/>
    </a:accent1>
    <a:accent2>
      <a:srgbClr val="14BDFA"/>
    </a:accent2>
    <a:accent3>
      <a:srgbClr val="E83620"/>
    </a:accent3>
    <a:accent4>
      <a:srgbClr val="FBB511"/>
    </a:accent4>
    <a:accent5>
      <a:srgbClr val="F30C7F"/>
    </a:accent5>
    <a:accent6>
      <a:srgbClr val="E12899"/>
    </a:accent6>
    <a:hlink>
      <a:srgbClr val="4472C4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3A4ACE"/>
    </a:accent1>
    <a:accent2>
      <a:srgbClr val="14BDFA"/>
    </a:accent2>
    <a:accent3>
      <a:srgbClr val="E83620"/>
    </a:accent3>
    <a:accent4>
      <a:srgbClr val="FBB511"/>
    </a:accent4>
    <a:accent5>
      <a:srgbClr val="F30C7F"/>
    </a:accent5>
    <a:accent6>
      <a:srgbClr val="E12899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Duck</Template>
  <TotalTime>0</TotalTime>
  <Words>444</Words>
  <Application>WPS 演示</Application>
  <PresentationFormat>宽屏</PresentationFormat>
  <Paragraphs>60</Paragraphs>
  <Slides>9</Slides>
  <Notes>1</Notes>
  <HiddenSlides>1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Unicode MS</vt:lpstr>
      <vt:lpstr>等线</vt:lpstr>
      <vt:lpstr>主题1</vt:lpstr>
      <vt:lpstr>学生手册制度解读                  XXXX(填制度名称）</vt:lpstr>
      <vt:lpstr>PowerPoint 演示文稿</vt:lpstr>
      <vt:lpstr>学生处分管理</vt:lpstr>
      <vt:lpstr>PowerPoint 演示文稿</vt:lpstr>
      <vt:lpstr>PowerPoint 演示文稿</vt:lpstr>
      <vt:lpstr>学生资助管理</vt:lpstr>
      <vt:lpstr>PowerPoint 演示文稿</vt:lpstr>
      <vt:lpstr>PowerPoint 演示文稿</vt:lpstr>
      <vt:lpstr>PowerPoint 演示文稿</vt:lpstr>
    </vt:vector>
  </TitlesOfParts>
  <Company>iSlide</Company>
  <LinksUpToDate>false</LinksUpToDate>
  <SharedDoc>false</SharedDoc>
  <HyperlinksChanged>false</HyperlinksChanged>
  <AppVersion>14.0000</AppVersion>
  <Manager>iSlide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iSlide PowerPoint  Standard Template</dc:title>
  <dc:creator>Duck</dc:creator>
  <cp:lastModifiedBy>qianyi</cp:lastModifiedBy>
  <cp:revision>6</cp:revision>
  <cp:lastPrinted>2021-07-04T16:00:00Z</cp:lastPrinted>
  <dcterms:created xsi:type="dcterms:W3CDTF">2021-07-04T16:00:00Z</dcterms:created>
  <dcterms:modified xsi:type="dcterms:W3CDTF">2024-08-27T11:29:10Z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1fa64c02-3898-44fd-981b-a64b1a834d0d</vt:lpwstr>
  </property>
  <property fmtid="{D5CDD505-2E9C-101B-9397-08002B2CF9AE}" pid="3" name="ICV">
    <vt:lpwstr>5F210422A11F4F8581F91EC350AD25B3_13</vt:lpwstr>
  </property>
  <property fmtid="{D5CDD505-2E9C-101B-9397-08002B2CF9AE}" pid="4" name="KSOProductBuildVer">
    <vt:lpwstr>2052-12.1.0.17857</vt:lpwstr>
  </property>
</Properties>
</file>